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63" r:id="rId2"/>
    <p:sldId id="267" r:id="rId3"/>
    <p:sldId id="264" r:id="rId4"/>
    <p:sldId id="265" r:id="rId5"/>
    <p:sldId id="268" r:id="rId6"/>
  </p:sldIdLst>
  <p:sldSz cx="12192000" cy="6858000"/>
  <p:notesSz cx="6805613" cy="9939338"/>
  <p:embeddedFontLst>
    <p:embeddedFont>
      <p:font typeface="Palace Script MT" panose="030303020206070C0B05" pitchFamily="66" charset="0"/>
      <p:italic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FA1"/>
    <a:srgbClr val="FDFBFA"/>
    <a:srgbClr val="4D7EC0"/>
    <a:srgbClr val="0065A3"/>
    <a:srgbClr val="00B0F0"/>
    <a:srgbClr val="E6E6E6"/>
    <a:srgbClr val="4F81BD"/>
    <a:srgbClr val="C0504D"/>
    <a:srgbClr val="C35855"/>
    <a:srgbClr val="E57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416" autoAdjust="0"/>
  </p:normalViewPr>
  <p:slideViewPr>
    <p:cSldViewPr>
      <p:cViewPr varScale="1">
        <p:scale>
          <a:sx n="108" d="100"/>
          <a:sy n="108" d="100"/>
        </p:scale>
        <p:origin x="65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912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816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01B494E-3AC8-404B-82E7-1CAD9375A557}" type="datetimeFigureOut">
              <a:rPr lang="ko-KR" altLang="en-US"/>
              <a:pPr>
                <a:defRPr/>
              </a:pPr>
              <a:t>2022-07-06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3A60093D-EB95-43A4-99E9-3B2E6332E0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338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Physiology for Convergence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816" y="0"/>
            <a:ext cx="2949206" cy="497683"/>
          </a:xfrm>
          <a:prstGeom prst="rect">
            <a:avLst/>
          </a:prstGeom>
        </p:spPr>
        <p:txBody>
          <a:bodyPr vert="horz" lIns="91738" tIns="45867" rIns="91738" bIns="458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A9232085-024E-4DC4-BA49-A767FFA44206}" type="datetimeFigureOut">
              <a:rPr lang="ko-KR" altLang="en-US"/>
              <a:pPr>
                <a:defRPr/>
              </a:pPr>
              <a:t>2022-07-06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38" tIns="45867" rIns="91738" bIns="45867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610" y="4720831"/>
            <a:ext cx="5446401" cy="4472781"/>
          </a:xfrm>
          <a:prstGeom prst="rect">
            <a:avLst/>
          </a:prstGeom>
        </p:spPr>
        <p:txBody>
          <a:bodyPr vert="horz" lIns="91738" tIns="45867" rIns="91738" bIns="45867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816" y="9440066"/>
            <a:ext cx="2949206" cy="497682"/>
          </a:xfrm>
          <a:prstGeom prst="rect">
            <a:avLst/>
          </a:prstGeom>
        </p:spPr>
        <p:txBody>
          <a:bodyPr vert="horz" lIns="91738" tIns="45867" rIns="91738" bIns="458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BCA8D51-C0B5-4C9F-8962-EF226FCD78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91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53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1139" y="2276872"/>
            <a:ext cx="2029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0" dirty="0">
                <a:latin typeface="Palace Script MT" panose="030303020206070C0B05" pitchFamily="66" charset="0"/>
              </a:rPr>
              <a:t>Q</a:t>
            </a:r>
            <a:r>
              <a:rPr lang="en-US" altLang="ko-KR" sz="8800" b="0" baseline="0" dirty="0">
                <a:latin typeface="Palace Script MT" panose="030303020206070C0B05" pitchFamily="66" charset="0"/>
              </a:rPr>
              <a:t> &amp;A</a:t>
            </a:r>
            <a:endParaRPr lang="ko-KR" altLang="en-US" b="0" dirty="0"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9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059822"/>
            <a:ext cx="12192001" cy="5798178"/>
            <a:chOff x="-1" y="34470"/>
            <a:chExt cx="12192001" cy="5798178"/>
          </a:xfrm>
        </p:grpSpPr>
        <p:pic>
          <p:nvPicPr>
            <p:cNvPr id="22" name="Picture 2" descr="http://upload.wikimedia.org/wikipedia/en/thumb/7/75/DGIST_Panorama.jpg/1280px-DGIST_Panorama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5"/>
            <a:stretch/>
          </p:blipFill>
          <p:spPr bwMode="auto">
            <a:xfrm>
              <a:off x="-1" y="1790697"/>
              <a:ext cx="12192001" cy="404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 userDrawn="1"/>
          </p:nvSpPr>
          <p:spPr>
            <a:xfrm>
              <a:off x="-1" y="34470"/>
              <a:ext cx="12192000" cy="57981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grpSp>
        <p:nvGrpSpPr>
          <p:cNvPr id="28" name="그룹 27"/>
          <p:cNvGrpSpPr/>
          <p:nvPr userDrawn="1"/>
        </p:nvGrpSpPr>
        <p:grpSpPr>
          <a:xfrm>
            <a:off x="64180" y="19910"/>
            <a:ext cx="5256584" cy="504056"/>
            <a:chOff x="72418" y="44624"/>
            <a:chExt cx="5256584" cy="50405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51520" y="332656"/>
              <a:ext cx="316835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2640" r="40550" b="91060"/>
            <a:stretch/>
          </p:blipFill>
          <p:spPr>
            <a:xfrm>
              <a:off x="72418" y="44624"/>
              <a:ext cx="5256584" cy="432048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9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목차 및 나열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0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5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4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CC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540130" y="2377534"/>
            <a:ext cx="31117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ko-KR" sz="8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en-US" altLang="ko-KR" sz="115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ko-KR" altLang="en-US" sz="115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094026" y="3966156"/>
            <a:ext cx="1890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ce Script MT" panose="030303020206070C0B05" pitchFamily="66" charset="0"/>
                <a:ea typeface="+mn-ea"/>
                <a:cs typeface="Times New Roman" panose="02020603050405020304" pitchFamily="18" charset="0"/>
              </a:rPr>
              <a:t>Thank you</a:t>
            </a:r>
            <a:endParaRPr lang="ko-KR" altLang="en-US" sz="48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ce Script MT" panose="030303020206070C0B05" pitchFamily="66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8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CC_끝 슬라이드 2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84" y="6487320"/>
            <a:ext cx="1066560" cy="3572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081139" y="2276872"/>
            <a:ext cx="2029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0" dirty="0">
                <a:latin typeface="Palace Script MT" panose="030303020206070C0B05" pitchFamily="66" charset="0"/>
              </a:rPr>
              <a:t>Q</a:t>
            </a:r>
            <a:r>
              <a:rPr lang="en-US" altLang="ko-KR" sz="8800" b="0" baseline="0" dirty="0">
                <a:latin typeface="Palace Script MT" panose="030303020206070C0B05" pitchFamily="66" charset="0"/>
              </a:rPr>
              <a:t> &amp;A</a:t>
            </a:r>
            <a:endParaRPr lang="ko-KR" altLang="en-US" b="0" dirty="0">
              <a:latin typeface="Palace Script MT" panose="030303020206070C0B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2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1059822"/>
            <a:ext cx="12192001" cy="5798178"/>
            <a:chOff x="-1" y="34470"/>
            <a:chExt cx="12192001" cy="5798178"/>
          </a:xfrm>
        </p:grpSpPr>
        <p:pic>
          <p:nvPicPr>
            <p:cNvPr id="18" name="Picture 2" descr="http://upload.wikimedia.org/wikipedia/en/thumb/7/75/DGIST_Panorama.jpg/1280px-DGIST_Panorama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5"/>
            <a:stretch/>
          </p:blipFill>
          <p:spPr bwMode="auto">
            <a:xfrm>
              <a:off x="-1" y="1790697"/>
              <a:ext cx="12192001" cy="4041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 userDrawn="1"/>
          </p:nvSpPr>
          <p:spPr>
            <a:xfrm>
              <a:off x="-1" y="34470"/>
              <a:ext cx="12192000" cy="57981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1828800" y="4055048"/>
            <a:ext cx="8534400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grpSp>
        <p:nvGrpSpPr>
          <p:cNvPr id="22" name="그룹 21"/>
          <p:cNvGrpSpPr/>
          <p:nvPr userDrawn="1"/>
        </p:nvGrpSpPr>
        <p:grpSpPr>
          <a:xfrm>
            <a:off x="64180" y="19910"/>
            <a:ext cx="5256584" cy="504056"/>
            <a:chOff x="72418" y="44624"/>
            <a:chExt cx="5256584" cy="504056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51520" y="332656"/>
              <a:ext cx="316835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2640" r="40550" b="91060"/>
            <a:stretch/>
          </p:blipFill>
          <p:spPr>
            <a:xfrm>
              <a:off x="72418" y="44624"/>
              <a:ext cx="5256584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872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및 나열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19"/>
            <a:ext cx="10972800" cy="5564244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95466" y="825417"/>
            <a:ext cx="9601069" cy="36985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31" name="내용 개체 틀 2"/>
          <p:cNvSpPr>
            <a:spLocks noGrp="1"/>
          </p:cNvSpPr>
          <p:nvPr>
            <p:ph idx="13" hasCustomPrompt="1"/>
          </p:nvPr>
        </p:nvSpPr>
        <p:spPr>
          <a:xfrm>
            <a:off x="609600" y="4653136"/>
            <a:ext cx="10972800" cy="1728192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과 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830420"/>
            <a:ext cx="6254485" cy="5550909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3" name="내용 개체 틀 2"/>
          <p:cNvSpPr>
            <a:spLocks noGrp="1"/>
          </p:cNvSpPr>
          <p:nvPr>
            <p:ph idx="13" hasCustomPrompt="1"/>
          </p:nvPr>
        </p:nvSpPr>
        <p:spPr>
          <a:xfrm>
            <a:off x="7055093" y="830420"/>
            <a:ext cx="4527307" cy="5550909"/>
          </a:xfrm>
        </p:spPr>
        <p:txBody>
          <a:bodyPr/>
          <a:lstStyle>
            <a:lvl1pPr>
              <a:defRPr sz="2000" b="0">
                <a:latin typeface="+mn-ea"/>
                <a:ea typeface="+mn-ea"/>
                <a:cs typeface="Times New Roman" panose="02020603050405020304" pitchFamily="18" charset="0"/>
              </a:defRPr>
            </a:lvl1pPr>
            <a:lvl2pPr>
              <a:defRPr sz="1800">
                <a:latin typeface="+mn-ea"/>
                <a:ea typeface="+mn-ea"/>
                <a:cs typeface="Times New Roman" panose="02020603050405020304" pitchFamily="18" charset="0"/>
              </a:defRPr>
            </a:lvl2pPr>
            <a:lvl3pPr>
              <a:defRPr sz="1600">
                <a:latin typeface="+mn-ea"/>
                <a:ea typeface="+mn-ea"/>
                <a:cs typeface="Times New Roman" panose="02020603050405020304" pitchFamily="18" charset="0"/>
              </a:defRPr>
            </a:lvl3pPr>
            <a:lvl4pPr>
              <a:defRPr sz="1400">
                <a:latin typeface="+mn-ea"/>
                <a:ea typeface="+mn-ea"/>
                <a:cs typeface="Times New Roman" panose="02020603050405020304" pitchFamily="18" charset="0"/>
              </a:defRPr>
            </a:lvl4pPr>
            <a:lvl5pPr>
              <a:buClr>
                <a:srgbClr val="E2E4E8"/>
              </a:buClr>
              <a:defRPr sz="1200">
                <a:latin typeface="+mn-ea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>
            <a:lvl1pPr algn="ctr">
              <a:defRPr sz="2800" b="1" i="0">
                <a:solidFill>
                  <a:schemeClr val="tx1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12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레이아웃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0" y="6510527"/>
            <a:ext cx="3852680" cy="34747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3929" y="6560569"/>
            <a:ext cx="728004" cy="274324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 b="1">
                <a:solidFill>
                  <a:srgbClr val="FDFBFA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BDA936-370C-4275-9111-5C3776438B36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</a:t>
            </a: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1627034" y="6561928"/>
            <a:ext cx="673486" cy="271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" y="6502358"/>
            <a:ext cx="948735" cy="3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980728"/>
            <a:ext cx="10972800" cy="504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928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0" lang="ko-KR" altLang="en-US" sz="1200" b="0" kern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F1471E-E621-42DF-AFC8-9CBBA98E3830}" type="datetime1">
              <a:rPr lang="ko-KR" altLang="en-US" smtClean="0"/>
              <a:t>2022-07-06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8649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ko-KR" altLang="en-US" sz="1200" b="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EE59D31-644C-4A98-891E-8231D3593E8C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6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209" r:id="rId2"/>
    <p:sldLayoutId id="2147484204" r:id="rId3"/>
    <p:sldLayoutId id="2147484208" r:id="rId4"/>
    <p:sldLayoutId id="2147484188" r:id="rId5"/>
    <p:sldLayoutId id="2147484187" r:id="rId6"/>
    <p:sldLayoutId id="2147484195" r:id="rId7"/>
    <p:sldLayoutId id="2147484190" r:id="rId8"/>
    <p:sldLayoutId id="2147484193" r:id="rId9"/>
    <p:sldLayoutId id="2147484210" r:id="rId10"/>
    <p:sldLayoutId id="2147484223" r:id="rId11"/>
    <p:sldLayoutId id="2147484211" r:id="rId12"/>
    <p:sldLayoutId id="2147484212" r:id="rId13"/>
    <p:sldLayoutId id="2147484213" r:id="rId14"/>
    <p:sldLayoutId id="2147484214" r:id="rId15"/>
    <p:sldLayoutId id="2147484216" r:id="rId16"/>
    <p:sldLayoutId id="2147484221" r:id="rId17"/>
    <p:sldLayoutId id="2147484222" r:id="rId18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498E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w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DF4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8D969D"/>
        </a:buClr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E2E4E8"/>
        </a:buClr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주 제목에 관하여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부제목에 관하여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15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4294967295"/>
          </p:nvPr>
        </p:nvSpPr>
        <p:spPr>
          <a:xfrm>
            <a:off x="609600" y="830419"/>
            <a:ext cx="10972800" cy="5564244"/>
          </a:xfrm>
        </p:spPr>
        <p:txBody>
          <a:bodyPr/>
          <a:lstStyle/>
          <a:p>
            <a:r>
              <a:rPr lang="ko-KR" altLang="en-US"/>
              <a:t>제목 슬라이드</a:t>
            </a:r>
            <a:endParaRPr lang="en-US" altLang="ko-KR"/>
          </a:p>
          <a:p>
            <a:pPr lvl="1"/>
            <a:r>
              <a:rPr lang="ko-KR" altLang="en-US"/>
              <a:t>목차 슬라이드</a:t>
            </a:r>
            <a:endParaRPr lang="en-US" altLang="ko-KR"/>
          </a:p>
          <a:p>
            <a:pPr lvl="2"/>
            <a:r>
              <a:rPr lang="ko-KR" altLang="en-US"/>
              <a:t>부제목</a:t>
            </a:r>
            <a:r>
              <a:rPr lang="en-US" altLang="ko-KR"/>
              <a:t> </a:t>
            </a:r>
            <a:r>
              <a:rPr lang="ko-KR" altLang="en-US"/>
              <a:t>혹은 제목 슬라이드 </a:t>
            </a:r>
            <a:r>
              <a:rPr lang="en-US" altLang="ko-KR"/>
              <a:t>2</a:t>
            </a:r>
          </a:p>
          <a:p>
            <a:pPr lvl="3"/>
            <a:r>
              <a:rPr lang="ko-KR" altLang="en-US"/>
              <a:t>일반 슬라이드</a:t>
            </a:r>
            <a:endParaRPr lang="en-US" altLang="ko-KR"/>
          </a:p>
          <a:p>
            <a:pPr lvl="4"/>
            <a:r>
              <a:rPr lang="ko-KR" altLang="en-US"/>
              <a:t>끝 슬라이드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609600" y="206151"/>
            <a:ext cx="10972800" cy="490066"/>
          </a:xfrm>
        </p:spPr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554572" y="6560569"/>
            <a:ext cx="970672" cy="274324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2</a:t>
            </a:fld>
            <a:r>
              <a:rPr lang="en-US" altLang="ko-KR"/>
              <a:t> </a:t>
            </a: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438712" y="6561929"/>
            <a:ext cx="897981" cy="271607"/>
          </a:xfrm>
        </p:spPr>
        <p:txBody>
          <a:bodyPr/>
          <a:lstStyle/>
          <a:p>
            <a:r>
              <a:rPr lang="en-US" altLang="ko-KR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8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535040"/>
            <a:ext cx="10363200" cy="1470025"/>
          </a:xfrm>
        </p:spPr>
        <p:txBody>
          <a:bodyPr/>
          <a:lstStyle/>
          <a:p>
            <a:r>
              <a:rPr lang="ko-KR" altLang="en-US"/>
              <a:t>부제목에 관하여 </a:t>
            </a:r>
            <a:r>
              <a:rPr lang="en-US" altLang="ko-KR"/>
              <a:t>for BCC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828800" y="4055048"/>
            <a:ext cx="8534400" cy="1752600"/>
          </a:xfrm>
        </p:spPr>
        <p:txBody>
          <a:bodyPr/>
          <a:lstStyle/>
          <a:p>
            <a:r>
              <a:rPr lang="ko-KR" altLang="en-US"/>
              <a:t>부제목의 주제에 관하여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11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554572" y="6560569"/>
            <a:ext cx="970672" cy="274324"/>
          </a:xfrm>
        </p:spPr>
        <p:txBody>
          <a:bodyPr/>
          <a:lstStyle/>
          <a:p>
            <a:fld id="{D7BDA936-370C-4275-9111-5C3776438B36}" type="slidenum">
              <a:rPr lang="en-US" altLang="ko-KR" smtClean="0"/>
              <a:pPr/>
              <a:t>4</a:t>
            </a:fld>
            <a:r>
              <a:rPr lang="en-US" altLang="ko-KR"/>
              <a:t> </a:t>
            </a: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11438712" y="6561929"/>
            <a:ext cx="897981" cy="271607"/>
          </a:xfrm>
        </p:spPr>
        <p:txBody>
          <a:bodyPr/>
          <a:lstStyle/>
          <a:p>
            <a:r>
              <a:rPr lang="en-US" altLang="ko-KR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내용은 목차와 동일한 서식을 따릅니다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기존 레이아웃과 동일한 양식입니다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삼단계 들여쓰기</a:t>
            </a:r>
            <a:endParaRPr lang="en-US" altLang="ko-KR"/>
          </a:p>
          <a:p>
            <a:pPr lvl="3"/>
            <a:r>
              <a:rPr lang="ko-KR" altLang="en-US"/>
              <a:t>사단계 들여쓰기</a:t>
            </a:r>
            <a:endParaRPr lang="en-US" altLang="ko-KR"/>
          </a:p>
          <a:p>
            <a:pPr lvl="4"/>
            <a:r>
              <a:rPr lang="en-US" altLang="ko-KR"/>
              <a:t>5</a:t>
            </a:r>
            <a:r>
              <a:rPr lang="ko-KR" altLang="en-US"/>
              <a:t>단계 들여쓰기</a:t>
            </a:r>
            <a:endParaRPr lang="en-US" altLang="ko-KR"/>
          </a:p>
          <a:p>
            <a:pPr lvl="4"/>
            <a:endParaRPr lang="en-US" altLang="ko-KR"/>
          </a:p>
          <a:p>
            <a:pPr lvl="4"/>
            <a:endParaRPr lang="en-US" altLang="ko-KR"/>
          </a:p>
          <a:p>
            <a:pPr lvl="4"/>
            <a:endParaRPr lang="en-US" altLang="ko-KR"/>
          </a:p>
          <a:p>
            <a:r>
              <a:rPr lang="ko-KR" altLang="en-US"/>
              <a:t>페이지 번호는 삽입하면 나타납니다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총 페이지 번호는 바닥글을 이용해 삽입하시면 편합니다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제목과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4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4074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267809</TotalTime>
  <Words>63</Words>
  <Application>Microsoft Office PowerPoint</Application>
  <PresentationFormat>와이드스크린</PresentationFormat>
  <Paragraphs>25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굴림</vt:lpstr>
      <vt:lpstr>Arial</vt:lpstr>
      <vt:lpstr>Palace Script MT</vt:lpstr>
      <vt:lpstr>맑은 고딕</vt:lpstr>
      <vt:lpstr>Times New Roman</vt:lpstr>
      <vt:lpstr>Wingdings</vt:lpstr>
      <vt:lpstr>3_Office 테마</vt:lpstr>
      <vt:lpstr>주 제목에 관하여</vt:lpstr>
      <vt:lpstr>목차</vt:lpstr>
      <vt:lpstr>부제목에 관하여 for BCC</vt:lpstr>
      <vt:lpstr>제목과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Kim Jinmo</cp:lastModifiedBy>
  <cp:revision>4139</cp:revision>
  <cp:lastPrinted>2016-09-12T17:01:55Z</cp:lastPrinted>
  <dcterms:created xsi:type="dcterms:W3CDTF">2012-09-18T02:26:59Z</dcterms:created>
  <dcterms:modified xsi:type="dcterms:W3CDTF">2022-07-06T08:56:45Z</dcterms:modified>
</cp:coreProperties>
</file>